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59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840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7585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156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88267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7909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257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49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07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60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38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196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435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35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449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77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596700-6550-49F3-AADC-202DEBF8AF31}" type="datetimeFigureOut">
              <a:rPr lang="ru-RU" smtClean="0"/>
              <a:t>11.03.2025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EF37574-F1CF-4DCB-B25B-2F56625129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48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0370" y="286603"/>
            <a:ext cx="8197755" cy="79157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/>
              <a:t>ВПР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6662" y="1323833"/>
            <a:ext cx="10222173" cy="5349922"/>
          </a:xfrm>
        </p:spPr>
        <p:txBody>
          <a:bodyPr/>
          <a:lstStyle/>
          <a:p>
            <a:r>
              <a:rPr lang="ru-RU" dirty="0"/>
              <a:t>Всероссийские проверочные работы (ВПР) — это обязательные контрольные, которые пишут ученики по всей стране для оценки знаний по основным предметам. В 2025 году ВПР вновь станут важным событием для школ, и впереди их ждут некоторые изменения</a:t>
            </a:r>
            <a:r>
              <a:rPr lang="ru-RU" dirty="0" smtClean="0"/>
              <a:t>.</a:t>
            </a:r>
          </a:p>
          <a:p>
            <a:r>
              <a:rPr lang="ru-RU" dirty="0" err="1"/>
              <a:t>Рособрнадзор</a:t>
            </a:r>
            <a:r>
              <a:rPr lang="ru-RU" dirty="0"/>
              <a:t> уже объявил, что ВПР будут проходить </a:t>
            </a:r>
            <a:r>
              <a:rPr lang="ru-RU" b="1" dirty="0"/>
              <a:t>с 11 апреля по 16 мая 2025 </a:t>
            </a:r>
            <a:r>
              <a:rPr lang="ru-RU" dirty="0"/>
              <a:t>года. Участвовать будут ученики 4, 5, 6, 7, 8 и 10 классов. Проверочные работы могут проводиться как на бумаге, так и в компьютерном формате — выбор за школой</a:t>
            </a:r>
            <a:r>
              <a:rPr lang="ru-RU" dirty="0" smtClean="0"/>
              <a:t>.</a:t>
            </a:r>
          </a:p>
          <a:p>
            <a:r>
              <a:rPr lang="ru-RU" dirty="0"/>
              <a:t>Задания для ВПР будут такими же, как в прошлом году, их можно найти на сайте Федерального института оценки качества образования (ФИОКО</a:t>
            </a:r>
            <a:r>
              <a:rPr lang="ru-RU" dirty="0" smtClean="0"/>
              <a:t>).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Важно </a:t>
            </a:r>
            <a:r>
              <a:rPr lang="ru-RU" dirty="0"/>
              <a:t>знать, что один ученик участвует только в одном оценочном мероприятии за учебный год. Это значит, что если школьник уже писал, например, национальные сопоставительные исследования, то ВПР его не касается</a:t>
            </a:r>
            <a:r>
              <a:rPr lang="ru-RU" dirty="0" smtClean="0"/>
              <a:t>.</a:t>
            </a:r>
          </a:p>
          <a:p>
            <a:r>
              <a:rPr lang="ru-RU" dirty="0"/>
              <a:t>Результаты ВПР играют важную роль для школ. Они используются не только для текущей и промежуточной аттестации учеников, но и для выявления образовательных пробелов. На основе этих данных школы могут улучшить качество образования, помогая и ученикам, и учителям справиться с трудностями.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243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014" y="624110"/>
            <a:ext cx="10467833" cy="104091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ВПР в 2025 году ждут значительные изменения: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83140" y="1269243"/>
            <a:ext cx="9921472" cy="5268035"/>
          </a:xfrm>
        </p:spPr>
        <p:txBody>
          <a:bodyPr>
            <a:noAutofit/>
          </a:bodyPr>
          <a:lstStyle/>
          <a:p>
            <a:r>
              <a:rPr lang="ru-RU" sz="2000" dirty="0" smtClean="0"/>
              <a:t>- </a:t>
            </a:r>
            <a:r>
              <a:rPr lang="ru-RU" sz="2000" dirty="0"/>
              <a:t>сокращены сроки проведения ВПР: в 2025 году они пройдут с 11 апреля по 16 мая;</a:t>
            </a:r>
          </a:p>
          <a:p>
            <a:r>
              <a:rPr lang="ru-RU" sz="2000" dirty="0"/>
              <a:t>- изменения коснутся параллели участников: в 11 классе ВПР проводиться больше не будут, добавятся обучающиеся 10 классов, они примут участие в ВПР по 4 предметам;</a:t>
            </a:r>
          </a:p>
          <a:p>
            <a:r>
              <a:rPr lang="ru-RU" sz="2000" dirty="0"/>
              <a:t>- в ВПР появятся ❗новые предметы: литературное чтение в 4 классе, литература в 5-8 и 10 классах, информатика в 7 и 8 классах.</a:t>
            </a:r>
          </a:p>
          <a:p>
            <a:r>
              <a:rPr lang="ru-RU" sz="2000" dirty="0"/>
              <a:t>- в ВПР возвращаются иностранные языки для всех параллелей, участвующих в проверочных работах. При этом в иностранных языках в 2025 году ❗не будет элемента «Говорение», поскольку его реализация вызывала определенные сложности, которые мешали организовать проведение ВПР для целого класса в течение одного урока.</a:t>
            </a:r>
          </a:p>
          <a:p>
            <a:r>
              <a:rPr lang="ru-RU" sz="2000" dirty="0"/>
              <a:t>✅Перечень предметов ВПР зависит от класса, в котором учится ребёнок. Чем старше школьники, тем перечень дисциплин шире.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821035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1439" y="624110"/>
            <a:ext cx="8693173" cy="61783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Классы и сроки ВПР 2025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5027" y="1241946"/>
            <a:ext cx="9839585" cy="5349923"/>
          </a:xfrm>
        </p:spPr>
        <p:txBody>
          <a:bodyPr>
            <a:normAutofit fontScale="92500" lnSpcReduction="10000"/>
          </a:bodyPr>
          <a:lstStyle/>
          <a:p>
            <a:pPr algn="ctr" fontAlgn="ctr"/>
            <a:r>
              <a:rPr lang="ru-RU" sz="2000" b="1" dirty="0"/>
              <a:t>5 класс (с 11 апреля по 16 мая 2025 года)</a:t>
            </a:r>
          </a:p>
          <a:p>
            <a:pPr lvl="0" fontAlgn="ctr"/>
            <a:r>
              <a:rPr lang="ru-RU" sz="2000" b="1" dirty="0"/>
              <a:t>Русский язык</a:t>
            </a:r>
            <a:r>
              <a:rPr lang="ru-RU" sz="2000" dirty="0"/>
              <a:t>: Два урока, не более чем 45 минут каждый.</a:t>
            </a:r>
          </a:p>
          <a:p>
            <a:pPr lvl="0" fontAlgn="ctr"/>
            <a:r>
              <a:rPr lang="ru-RU" sz="2000" b="1" dirty="0" smtClean="0"/>
              <a:t>История</a:t>
            </a:r>
            <a:r>
              <a:rPr lang="ru-RU" sz="2000" b="1" dirty="0"/>
              <a:t>, литература, иностранный язык (английский, немецкий, французский)</a:t>
            </a:r>
            <a:r>
              <a:rPr lang="ru-RU" sz="2000" dirty="0"/>
              <a:t>: Один урок, не более чем 45 минут.</a:t>
            </a:r>
          </a:p>
          <a:p>
            <a:pPr algn="ctr" fontAlgn="ctr"/>
            <a:endParaRPr lang="ru-RU" sz="2000" b="1" dirty="0" smtClean="0"/>
          </a:p>
          <a:p>
            <a:pPr algn="ctr" fontAlgn="ctr"/>
            <a:r>
              <a:rPr lang="ru-RU" sz="2000" b="1" dirty="0" smtClean="0"/>
              <a:t>6 </a:t>
            </a:r>
            <a:r>
              <a:rPr lang="ru-RU" sz="2000" b="1" dirty="0"/>
              <a:t>класс (с 11 апреля по 16 мая 2025 года)</a:t>
            </a:r>
          </a:p>
          <a:p>
            <a:pPr lvl="0" fontAlgn="ctr"/>
            <a:r>
              <a:rPr lang="ru-RU" sz="2000" b="1" dirty="0"/>
              <a:t>Русский язык</a:t>
            </a:r>
            <a:r>
              <a:rPr lang="ru-RU" sz="2000" dirty="0"/>
              <a:t>: Два урока, не более чем 45 минут каждый.</a:t>
            </a:r>
          </a:p>
          <a:p>
            <a:pPr lvl="0" fontAlgn="ctr"/>
            <a:r>
              <a:rPr lang="ru-RU" sz="2000" b="1" dirty="0" smtClean="0"/>
              <a:t>История</a:t>
            </a:r>
            <a:r>
              <a:rPr lang="ru-RU" sz="2000" b="1" dirty="0"/>
              <a:t>, обществознание, литература, иностранный язык (английский, немецкий, французский)</a:t>
            </a:r>
            <a:r>
              <a:rPr lang="ru-RU" sz="2000" dirty="0"/>
              <a:t>: Один урок, не более чем 45 минут</a:t>
            </a:r>
            <a:r>
              <a:rPr lang="ru-RU" sz="2000" dirty="0" smtClean="0"/>
              <a:t>.</a:t>
            </a:r>
          </a:p>
          <a:p>
            <a:pPr algn="ctr" fontAlgn="ctr"/>
            <a:endParaRPr lang="ru-RU" sz="2000" b="1" dirty="0" smtClean="0"/>
          </a:p>
          <a:p>
            <a:pPr algn="ctr" fontAlgn="ctr"/>
            <a:r>
              <a:rPr lang="ru-RU" sz="2000" b="1" dirty="0" smtClean="0"/>
              <a:t>7 </a:t>
            </a:r>
            <a:r>
              <a:rPr lang="ru-RU" sz="2000" b="1" dirty="0"/>
              <a:t>класс (с 11 апреля по 16 мая 2025 года)</a:t>
            </a:r>
          </a:p>
          <a:p>
            <a:pPr lvl="0" fontAlgn="ctr"/>
            <a:r>
              <a:rPr lang="ru-RU" sz="2000" b="1" dirty="0"/>
              <a:t>Русский язык</a:t>
            </a:r>
            <a:r>
              <a:rPr lang="ru-RU" sz="2000" dirty="0"/>
              <a:t>: Один урок, не более чем 45 минут.</a:t>
            </a:r>
          </a:p>
          <a:p>
            <a:pPr lvl="0" fontAlgn="ctr"/>
            <a:r>
              <a:rPr lang="ru-RU" sz="2000" b="1" dirty="0" smtClean="0"/>
              <a:t>История</a:t>
            </a:r>
            <a:r>
              <a:rPr lang="ru-RU" sz="2000" b="1" dirty="0"/>
              <a:t>, обществознание, литература, иностранный язык (английский, немецкий, французский)</a:t>
            </a:r>
            <a:r>
              <a:rPr lang="ru-RU" sz="2000" dirty="0"/>
              <a:t>: Один урок, не более чем 45 минут.</a:t>
            </a:r>
          </a:p>
          <a:p>
            <a:pPr lvl="0" fontAlgn="ctr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301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9552" y="624110"/>
            <a:ext cx="8775060" cy="754314"/>
          </a:xfrm>
        </p:spPr>
        <p:txBody>
          <a:bodyPr/>
          <a:lstStyle/>
          <a:p>
            <a:r>
              <a:rPr lang="ru-RU" b="1" dirty="0"/>
              <a:t>Классы и сроки ВПР 2025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2197" y="1487605"/>
            <a:ext cx="10495128" cy="5199798"/>
          </a:xfrm>
        </p:spPr>
        <p:txBody>
          <a:bodyPr>
            <a:noAutofit/>
          </a:bodyPr>
          <a:lstStyle/>
          <a:p>
            <a:pPr algn="ctr" fontAlgn="ctr"/>
            <a:r>
              <a:rPr lang="ru-RU" sz="2400" b="1" dirty="0"/>
              <a:t>8 класс (с 11 апреля по 16 мая 2025 года)</a:t>
            </a:r>
          </a:p>
          <a:p>
            <a:pPr lvl="0" fontAlgn="ctr"/>
            <a:r>
              <a:rPr lang="ru-RU" sz="2400" b="1" dirty="0"/>
              <a:t>Русский язык</a:t>
            </a:r>
            <a:r>
              <a:rPr lang="ru-RU" sz="2400" dirty="0"/>
              <a:t>: Два урока, не более чем 45 минут каждый.</a:t>
            </a:r>
          </a:p>
          <a:p>
            <a:pPr lvl="0" fontAlgn="ctr"/>
            <a:r>
              <a:rPr lang="ru-RU" sz="2400" b="1" dirty="0" smtClean="0"/>
              <a:t>История</a:t>
            </a:r>
            <a:r>
              <a:rPr lang="ru-RU" sz="2400" b="1" dirty="0"/>
              <a:t>, обществознание, литература, иностранный язык (английский, немецкий, французский)</a:t>
            </a:r>
            <a:r>
              <a:rPr lang="ru-RU" sz="2400" dirty="0"/>
              <a:t>: Один урок, не более чем 45 минут.</a:t>
            </a:r>
          </a:p>
          <a:p>
            <a:pPr fontAlgn="ctr"/>
            <a:endParaRPr lang="ru-RU" sz="2400" dirty="0" smtClean="0"/>
          </a:p>
          <a:p>
            <a:pPr algn="ctr" fontAlgn="ctr"/>
            <a:r>
              <a:rPr lang="ru-RU" sz="2400" b="1" dirty="0" smtClean="0"/>
              <a:t>10 </a:t>
            </a:r>
            <a:r>
              <a:rPr lang="ru-RU" sz="2400" b="1" dirty="0"/>
              <a:t>класс (с 11 апреля по 16 мая 2025 года)</a:t>
            </a:r>
          </a:p>
          <a:p>
            <a:pPr lvl="0" fontAlgn="ctr"/>
            <a:r>
              <a:rPr lang="ru-RU" sz="2400" b="1" dirty="0"/>
              <a:t>Русский язык</a:t>
            </a:r>
            <a:r>
              <a:rPr lang="ru-RU" sz="2400" dirty="0"/>
              <a:t>: Два урока, не более чем 45 минут каждый.</a:t>
            </a:r>
          </a:p>
          <a:p>
            <a:pPr lvl="0" fontAlgn="ctr"/>
            <a:r>
              <a:rPr lang="ru-RU" sz="2400" b="1" dirty="0" smtClean="0"/>
              <a:t>История</a:t>
            </a:r>
            <a:r>
              <a:rPr lang="ru-RU" sz="2400" b="1" dirty="0"/>
              <a:t>, обществознание, литература, иностранный язык (английский, немецкий, французский)</a:t>
            </a:r>
            <a:r>
              <a:rPr lang="ru-RU" sz="2400" dirty="0"/>
              <a:t>: Один урок, не более чем 45 минут.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26692477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</TotalTime>
  <Words>609</Words>
  <Application>Microsoft Office PowerPoint</Application>
  <PresentationFormat>Широкоэкранный</PresentationFormat>
  <Paragraphs>32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Легкий дым</vt:lpstr>
      <vt:lpstr>ВПР</vt:lpstr>
      <vt:lpstr>ВПР в 2025 году ждут значительные изменения: </vt:lpstr>
      <vt:lpstr>Классы и сроки ВПР 2025</vt:lpstr>
      <vt:lpstr>Классы и сроки ВПР 2025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ВПР</dc:title>
  <dc:creator>user</dc:creator>
  <cp:lastModifiedBy>user</cp:lastModifiedBy>
  <cp:revision>3</cp:revision>
  <dcterms:created xsi:type="dcterms:W3CDTF">2025-03-11T03:16:06Z</dcterms:created>
  <dcterms:modified xsi:type="dcterms:W3CDTF">2025-03-11T03:31:56Z</dcterms:modified>
</cp:coreProperties>
</file>